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0" r:id="rId4"/>
    <p:sldId id="265" r:id="rId5"/>
    <p:sldId id="263" r:id="rId6"/>
    <p:sldId id="264" r:id="rId7"/>
    <p:sldId id="261" r:id="rId8"/>
    <p:sldId id="257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7"/>
    <p:restoredTop sz="94607"/>
  </p:normalViewPr>
  <p:slideViewPr>
    <p:cSldViewPr snapToGrid="0" snapToObjects="1">
      <p:cViewPr varScale="1">
        <p:scale>
          <a:sx n="106" d="100"/>
          <a:sy n="106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33428-E5E2-F843-A4B8-FD9D02D58CDB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088F8-1AD7-D346-8674-7517BE11D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6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088F8-1AD7-D346-8674-7517BE11DE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4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DCA6-6EFD-BB47-91E6-13F63FF8A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8975D-3D1A-F44C-B9C6-7834B093E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1248-F3AE-2B4F-8364-6B93D54C1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E6A10-38AC-9D4E-B1CD-D2F8F0EA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7213C-C270-3E45-950F-839F77B6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8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D8BD-48A0-7548-9000-83B19D01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AFDD6-0B38-5F45-BAFD-394C68B08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5871B-9D86-A849-8347-B6E3EB12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BD764-BC42-AD44-AC6D-56490BBB4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8BE96-434E-8040-8FEA-9EF916BC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7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18747-D7F4-1F4B-92CA-D0249868B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09962-5BBC-274F-8899-4C2EE138A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44773-99E4-1145-AF1B-5281476C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4293E-FD7A-4F42-A0C7-C708EE00E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B6AC-FADE-1B45-A0C6-71A508AA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1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093C-9950-7547-A065-9121A59E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914BE-4AC3-994F-9FE9-81B58FA92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91A7B-A360-4346-9009-1414D63C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C87F2-0414-DF48-8EC7-649F8CD5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931C5-7E7B-1D4F-838B-60F4E372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1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8857-7632-2B42-B440-6F146E57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81670-5F5A-8640-8143-7049E82DF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0BD25-9F24-6B41-A81B-6A7707AB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13DE8-7AF9-6945-AC01-70EC7B35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4C2F6-7DEA-C141-98CF-E845AEE4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1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7C06-756E-2145-80E7-E71D0D0F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17F-2A27-7F4E-8C0F-F0E9012EA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CA42F-6B2B-C04A-8013-5DEC18E22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EA499-ED68-9D4A-A146-FF4521FCF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23C80-6537-B049-ABCA-F34FCDAF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E1C60-AD97-544B-B390-05ED0785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3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D6A5-96D0-2E46-B4B8-0C226B99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2777A-AFD0-4448-86F6-EEBFFB3B8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6FADF-12E1-6640-871D-55658E7C7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83C969-BA5E-D446-BEBB-92FBB0617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181F8-3BF0-DD4E-A535-10422DFCAE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6BA16-D2F7-524B-AE69-5E05826D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4B088-D93A-9D47-BA43-D46E44D4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EC2B9-7441-8E4A-8CA3-5A821B07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73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58F3-F7AE-B148-A541-15244FE1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1EA50-2BEA-FB4F-9242-956D8CD3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5956F-1BA4-B24D-8170-970EAA18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9CAEE-EA89-F64E-854E-FE8D15E5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31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285A9-AD46-F84C-9373-EE87A2E3E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1A11B-EC65-4145-9B05-AD46C2A3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09BA9-B031-9F4E-AC7C-28CEB77F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6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084E-63CA-444E-B4D4-AAF5EFD2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9D63A-7674-A946-9268-04C5AB02A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4E296-7483-1C45-BF7D-4AD816699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DD29D-6523-DB43-86C9-9D422FA3F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ABB9F-E167-5C4C-B6B0-846AFBD5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7979F-937F-1F4A-889D-8AC9B5D4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0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977E-FC28-444C-8B83-C118F28D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86B76-1453-5D4F-A8D7-017A97713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1B75A-1ADB-9847-8638-14A17B3D3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DD037-E01E-084F-9CED-5D897687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2C68E-3BFB-AC47-82CB-EBFFB06F7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34327-BA05-D442-997B-DE596BA0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73FE3-D417-5B4B-B071-AC142223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81F18-5B6F-F142-8F85-5E885A6C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21F62-5FF9-0C4D-8475-80E010880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F95D5-0A4A-254F-895C-0E082AF853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A306-00FC-F84E-BFEC-B522CD7AB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C8368-01E4-604E-91B3-93F8B5918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DCACE-4FC4-D146-8FCA-21B126D8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5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hyperlink" Target="https://www.uv.es/hegigui/Kasper/por%20Robert%20H%20Stewart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EFCF-9A78-9B4B-A13E-BC6E28F3E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 Niño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33004-C6A7-2E42-A60E-DDCC1C243E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9965D4E-03B8-FD4D-950B-8C97802FE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7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45"/>
    </mc:Choice>
    <mc:Fallback xmlns="">
      <p:transition spd="slow" advTm="43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rinter, compact disk&#10;&#10;Description automatically generated">
            <a:extLst>
              <a:ext uri="{FF2B5EF4-FFF2-40B4-BE49-F238E27FC236}">
                <a16:creationId xmlns:a16="http://schemas.microsoft.com/office/drawing/2014/main" id="{8A3B9688-F8CA-0840-B8AA-04B63F53F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26" y="811013"/>
            <a:ext cx="6933663" cy="47862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032EE3-5023-144B-AB99-D6A21460BA7C}"/>
              </a:ext>
            </a:extLst>
          </p:cNvPr>
          <p:cNvSpPr/>
          <p:nvPr/>
        </p:nvSpPr>
        <p:spPr>
          <a:xfrm>
            <a:off x="720526" y="5681466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i&amp;url</a:t>
            </a:r>
            <a:r>
              <a:rPr lang="en-US" sz="1400" dirty="0"/>
              <a:t>=https%3A%2F%2Fcommons.wikimedia.org%2Fwiki%2FFile%3AWOA09_sea-surf_TMP_AYool.png&amp;psig=AOvVaw3gBmKL2Uh9tUKWMZ3OXK6f&amp;ust=1619095839657000&amp;source=</a:t>
            </a:r>
            <a:r>
              <a:rPr lang="en-US" sz="1400" dirty="0" err="1"/>
              <a:t>images&amp;cd</a:t>
            </a:r>
            <a:r>
              <a:rPr lang="en-US" sz="1400" dirty="0"/>
              <a:t>=</a:t>
            </a:r>
            <a:r>
              <a:rPr lang="en-US" sz="1400" dirty="0" err="1"/>
              <a:t>vfe&amp;ved</a:t>
            </a:r>
            <a:r>
              <a:rPr lang="en-US" sz="1400" dirty="0"/>
              <a:t>=0CA0QjhxqFwoTCNjH0ZSwj_ACFQAAAAAdAAAAABAJ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2284E-A4A9-CE49-838A-6B53080330CF}"/>
              </a:ext>
            </a:extLst>
          </p:cNvPr>
          <p:cNvSpPr txBox="1"/>
          <p:nvPr/>
        </p:nvSpPr>
        <p:spPr>
          <a:xfrm>
            <a:off x="7966365" y="1303057"/>
            <a:ext cx="38125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Trade wind structure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Piling up pf warm water over west Equatorial Pacific Ocean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Lower sea surface temperature over east equatorial Pacific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Upwelling over east equatorial Pacific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Shallow thermocline over east equatorial Pacific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Deep thermocline over west equatorial Pacific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7EF67-8ECF-0E4B-8E71-304E72A3AA83}"/>
              </a:ext>
            </a:extLst>
          </p:cNvPr>
          <p:cNvSpPr txBox="1"/>
          <p:nvPr/>
        </p:nvSpPr>
        <p:spPr>
          <a:xfrm>
            <a:off x="0" y="18047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Equatorial Pacific Climatology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1C4244-8862-1A4D-9C7D-2CEA845B97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2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11"/>
    </mc:Choice>
    <mc:Fallback xmlns="">
      <p:transition spd="slow" advTm="80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6CCF-655E-AD42-8E57-BBAC6129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0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Neutral conditions</a:t>
            </a:r>
          </a:p>
        </p:txBody>
      </p:sp>
      <p:pic>
        <p:nvPicPr>
          <p:cNvPr id="3074" name="Picture 2" descr="ENSO Neutral conditions">
            <a:extLst>
              <a:ext uri="{FF2B5EF4-FFF2-40B4-BE49-F238E27FC236}">
                <a16:creationId xmlns:a16="http://schemas.microsoft.com/office/drawing/2014/main" id="{81B696F2-24E1-5B47-88FC-97243DAA96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305" y="1108364"/>
            <a:ext cx="8485825" cy="565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1EC2611-16DF-EE41-AC55-C9672CDCA8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15"/>
    </mc:Choice>
    <mc:Fallback xmlns="">
      <p:transition spd="slow" advTm="12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4129-4842-394D-98A5-F702AA66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3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Life cycle of El Niño </a:t>
            </a:r>
          </a:p>
        </p:txBody>
      </p:sp>
      <p:pic>
        <p:nvPicPr>
          <p:cNvPr id="8194" name="Picture 2" descr="El Niño: Catastrophe or Opportunity in: Journal of Climate Volume 18 Issue  5 (2005)">
            <a:extLst>
              <a:ext uri="{FF2B5EF4-FFF2-40B4-BE49-F238E27FC236}">
                <a16:creationId xmlns:a16="http://schemas.microsoft.com/office/drawing/2014/main" id="{E7C1C3E9-F94D-4344-95C3-04A63A8984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0" y="1072733"/>
            <a:ext cx="7357491" cy="561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9E745F-7B17-FE4B-A504-62828020370B}"/>
              </a:ext>
            </a:extLst>
          </p:cNvPr>
          <p:cNvSpPr/>
          <p:nvPr/>
        </p:nvSpPr>
        <p:spPr>
          <a:xfrm>
            <a:off x="8063346" y="3105835"/>
            <a:ext cx="4003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/view/journals/</a:t>
            </a:r>
            <a:r>
              <a:rPr lang="en-US" dirty="0" err="1"/>
              <a:t>clim</a:t>
            </a:r>
            <a:r>
              <a:rPr lang="en-US" dirty="0"/>
              <a:t>/18/5/jcli-3277.1.xml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E15C67D-A9AB-714F-9E44-43D2AA11F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1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4"/>
    </mc:Choice>
    <mc:Fallback xmlns="">
      <p:transition spd="slow" advTm="42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iño Regions">
            <a:extLst>
              <a:ext uri="{FF2B5EF4-FFF2-40B4-BE49-F238E27FC236}">
                <a16:creationId xmlns:a16="http://schemas.microsoft.com/office/drawing/2014/main" id="{0911CA74-A266-5346-8643-389F0A3BEB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44" y="668399"/>
            <a:ext cx="8991602" cy="577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D293D7-6CFB-1345-952A-0F37331F89B2}"/>
              </a:ext>
            </a:extLst>
          </p:cNvPr>
          <p:cNvSpPr/>
          <p:nvPr/>
        </p:nvSpPr>
        <p:spPr>
          <a:xfrm>
            <a:off x="0" y="6499057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www.ncdc.noaa.gov</a:t>
            </a:r>
            <a:r>
              <a:rPr lang="en-US" dirty="0"/>
              <a:t>/teleconnections/</a:t>
            </a:r>
            <a:r>
              <a:rPr lang="en-US" dirty="0" err="1"/>
              <a:t>enso</a:t>
            </a:r>
            <a:r>
              <a:rPr lang="en-US" dirty="0"/>
              <a:t>/indicators/</a:t>
            </a:r>
            <a:r>
              <a:rPr lang="en-US" dirty="0" err="1"/>
              <a:t>sst</a:t>
            </a:r>
            <a:r>
              <a:rPr lang="en-US" dirty="0"/>
              <a:t>/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127343-293B-FE41-AE5E-4F1A4E85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906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Nino indices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07B903-A560-4A46-9259-1B4AC08BD2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93"/>
    </mc:Choice>
    <mc:Fallback xmlns="">
      <p:transition spd="slow" advTm="67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iod of Record Time series for SST Anomaly in Niño 3.4 Region">
            <a:extLst>
              <a:ext uri="{FF2B5EF4-FFF2-40B4-BE49-F238E27FC236}">
                <a16:creationId xmlns:a16="http://schemas.microsoft.com/office/drawing/2014/main" id="{FDC1DAAC-E51B-8D4D-B2BD-D67D0A2571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7" y="222453"/>
            <a:ext cx="7807147" cy="641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D935A8-CD36-014C-ABCF-AB83F40626FB}"/>
              </a:ext>
            </a:extLst>
          </p:cNvPr>
          <p:cNvSpPr/>
          <p:nvPr/>
        </p:nvSpPr>
        <p:spPr>
          <a:xfrm>
            <a:off x="8700655" y="4865363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www.ncdc.noaa.gov</a:t>
            </a:r>
            <a:r>
              <a:rPr lang="en-US" dirty="0"/>
              <a:t>/monitoring-content/teleconnections/</a:t>
            </a:r>
            <a:r>
              <a:rPr lang="en-US" dirty="0" err="1"/>
              <a:t>eln</a:t>
            </a:r>
            <a:r>
              <a:rPr lang="en-US" dirty="0"/>
              <a:t>-f-</a:t>
            </a:r>
            <a:r>
              <a:rPr lang="en-US" dirty="0" err="1"/>
              <a:t>pg.gif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0043D-360B-8E44-B3F1-59EFE1FA7A6F}"/>
              </a:ext>
            </a:extLst>
          </p:cNvPr>
          <p:cNvSpPr txBox="1"/>
          <p:nvPr/>
        </p:nvSpPr>
        <p:spPr>
          <a:xfrm>
            <a:off x="9033164" y="322045"/>
            <a:ext cx="2840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Nino Timeseries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0D7FD0-C025-4D41-B12C-42874C3EF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9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28"/>
    </mc:Choice>
    <mc:Fallback xmlns="">
      <p:transition spd="slow" advTm="58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148E-EB0C-5944-8DD4-CAF8627F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520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Atmospheric circulation during El Niño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29758D-FF35-2044-83A3-80561170807F}"/>
              </a:ext>
            </a:extLst>
          </p:cNvPr>
          <p:cNvSpPr/>
          <p:nvPr/>
        </p:nvSpPr>
        <p:spPr>
          <a:xfrm>
            <a:off x="0" y="6488668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www.climate.gov</a:t>
            </a:r>
            <a:r>
              <a:rPr lang="en-US" sz="1600" dirty="0"/>
              <a:t>/news-features/blogs/</a:t>
            </a:r>
            <a:r>
              <a:rPr lang="en-US" sz="1600" dirty="0" err="1"/>
              <a:t>enso</a:t>
            </a:r>
            <a:r>
              <a:rPr lang="en-US" sz="1600" dirty="0"/>
              <a:t>/rise-el-</a:t>
            </a:r>
            <a:r>
              <a:rPr lang="en-US" sz="1600" dirty="0" err="1"/>
              <a:t>niño</a:t>
            </a:r>
            <a:r>
              <a:rPr lang="en-US" sz="1600" dirty="0"/>
              <a:t>-and-la-</a:t>
            </a:r>
            <a:r>
              <a:rPr lang="en-US" sz="1600" dirty="0" err="1"/>
              <a:t>niña</a:t>
            </a:r>
            <a:endParaRPr lang="en-US" sz="1600" dirty="0"/>
          </a:p>
        </p:txBody>
      </p:sp>
      <p:pic>
        <p:nvPicPr>
          <p:cNvPr id="2052" name="Picture 4" descr="El Nino conditions ">
            <a:extLst>
              <a:ext uri="{FF2B5EF4-FFF2-40B4-BE49-F238E27FC236}">
                <a16:creationId xmlns:a16="http://schemas.microsoft.com/office/drawing/2014/main" id="{C3F7CB21-8331-1341-A193-375D2D7FC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806450"/>
            <a:ext cx="8530206" cy="568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EB4BEC-4988-8140-9EEB-4058B0215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583"/>
    </mc:Choice>
    <mc:Fallback xmlns="">
      <p:transition spd="slow" advTm="239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p showing typical climate anomalies (wet/dry/warm/cool) during winter and summer of El Niño events">
            <a:extLst>
              <a:ext uri="{FF2B5EF4-FFF2-40B4-BE49-F238E27FC236}">
                <a16:creationId xmlns:a16="http://schemas.microsoft.com/office/drawing/2014/main" id="{43DE39B1-5738-BD4C-B4C5-0670C064F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59" y="0"/>
            <a:ext cx="6935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D8C213-4B58-2848-BBF3-C400304AB668}"/>
              </a:ext>
            </a:extLst>
          </p:cNvPr>
          <p:cNvSpPr/>
          <p:nvPr/>
        </p:nvSpPr>
        <p:spPr>
          <a:xfrm>
            <a:off x="8520544" y="3105835"/>
            <a:ext cx="34913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www.climate.gov</a:t>
            </a:r>
            <a:r>
              <a:rPr lang="en-US" sz="2400" dirty="0"/>
              <a:t>/news-features/featured-images/global-impacts-el-</a:t>
            </a:r>
            <a:r>
              <a:rPr lang="en-US" sz="2400" dirty="0" err="1"/>
              <a:t>niño</a:t>
            </a:r>
            <a:r>
              <a:rPr lang="en-US" sz="2400" dirty="0"/>
              <a:t>-and-la-</a:t>
            </a:r>
            <a:r>
              <a:rPr lang="en-US" sz="2400" dirty="0" err="1"/>
              <a:t>niña</a:t>
            </a:r>
            <a:endParaRPr lang="en-US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4DAF77-9E74-334D-A429-2B4160914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760"/>
    </mc:Choice>
    <mc:Fallback xmlns="">
      <p:transition spd="slow" advTm="248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1383-33E8-904E-ADA5-298A165B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Ocean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40F17-0B5B-A94A-89FD-A984EF70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4391"/>
            <a:ext cx="10515600" cy="2524702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Introduction to Physical Oceanography – Robert Stewart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Chapter 15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www.uv.es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hegigui</a:t>
            </a:r>
            <a:r>
              <a:rPr lang="en-US" dirty="0">
                <a:hlinkClick r:id="rId4"/>
              </a:rPr>
              <a:t>/Kasper/por%20Robert%20H%20Stewart.pdf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F21D79-EC30-3D40-B1F1-32AC8DBE89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3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80"/>
    </mc:Choice>
    <mc:Fallback xmlns="">
      <p:transition spd="slow" advTm="59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237</Words>
  <Application>Microsoft Macintosh PowerPoint</Application>
  <PresentationFormat>Widescreen</PresentationFormat>
  <Paragraphs>31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El Niño  </vt:lpstr>
      <vt:lpstr>PowerPoint Presentation</vt:lpstr>
      <vt:lpstr>Neutral conditions</vt:lpstr>
      <vt:lpstr>Life cycle of El Niño </vt:lpstr>
      <vt:lpstr>Nino indices</vt:lpstr>
      <vt:lpstr>PowerPoint Presentation</vt:lpstr>
      <vt:lpstr>Atmospheric circulation during El Niño </vt:lpstr>
      <vt:lpstr>PowerPoint Presentation</vt:lpstr>
      <vt:lpstr>Ocean models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Nino </dc:title>
  <dc:creator>ADITI DESHPANDE</dc:creator>
  <cp:lastModifiedBy>ADITI DESHPANDE</cp:lastModifiedBy>
  <cp:revision>23</cp:revision>
  <dcterms:created xsi:type="dcterms:W3CDTF">2021-04-21T04:42:50Z</dcterms:created>
  <dcterms:modified xsi:type="dcterms:W3CDTF">2021-04-22T04:22:28Z</dcterms:modified>
</cp:coreProperties>
</file>